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89" r:id="rId6"/>
    <p:sldId id="384" r:id="rId7"/>
    <p:sldId id="317" r:id="rId8"/>
    <p:sldId id="392" r:id="rId9"/>
    <p:sldId id="393" r:id="rId10"/>
    <p:sldId id="278" r:id="rId11"/>
    <p:sldId id="394" r:id="rId12"/>
    <p:sldId id="396" r:id="rId13"/>
    <p:sldId id="395" r:id="rId14"/>
    <p:sldId id="397" r:id="rId15"/>
    <p:sldId id="398" r:id="rId16"/>
    <p:sldId id="399" r:id="rId17"/>
    <p:sldId id="400" r:id="rId18"/>
    <p:sldId id="401" r:id="rId19"/>
    <p:sldId id="403" r:id="rId20"/>
    <p:sldId id="402" r:id="rId21"/>
    <p:sldId id="404" r:id="rId22"/>
    <p:sldId id="279" r:id="rId23"/>
    <p:sldId id="268" r:id="rId24"/>
    <p:sldId id="391" r:id="rId2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E480203-9773-471C-A27B-4E85E4758FE1}">
          <p14:sldIdLst>
            <p14:sldId id="257"/>
          </p14:sldIdLst>
        </p14:section>
        <p14:section name="제목 없는 구역" id="{3B446D34-BE90-4C74-B9CE-DAF126BD2ED2}">
          <p14:sldIdLst>
            <p14:sldId id="389"/>
            <p14:sldId id="384"/>
            <p14:sldId id="317"/>
            <p14:sldId id="392"/>
            <p14:sldId id="393"/>
            <p14:sldId id="278"/>
            <p14:sldId id="394"/>
            <p14:sldId id="396"/>
            <p14:sldId id="395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279"/>
            <p14:sldId id="268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824" autoAdjust="0"/>
  </p:normalViewPr>
  <p:slideViewPr>
    <p:cSldViewPr snapToGrid="0">
      <p:cViewPr varScale="1">
        <p:scale>
          <a:sx n="78" d="100"/>
          <a:sy n="78" d="100"/>
        </p:scale>
        <p:origin x="1854" y="4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2022-11-25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2022-11-25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안녕하세요 호룡정보통신의 김진호 대리입니다 저희의 프로젝트 이름은 </a:t>
            </a:r>
            <a:r>
              <a:rPr lang="ko-KR" altLang="en-US" dirty="0" err="1"/>
              <a:t>키무입니다</a:t>
            </a:r>
            <a:r>
              <a:rPr lang="ko-KR" altLang="en-US" dirty="0"/>
              <a:t> 저희의 핵심 추천 알고리즘이었던 키워드와 무비의 </a:t>
            </a:r>
            <a:r>
              <a:rPr lang="ko-KR" altLang="en-US" dirty="0" err="1"/>
              <a:t>앞글자들을</a:t>
            </a:r>
            <a:r>
              <a:rPr lang="ko-KR" altLang="en-US" dirty="0"/>
              <a:t> 따서 지어 봤습니다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2022-11-25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같이 크게 네 파트로 나눠서 진행하겠습니다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43AE28-638D-4174-A008-AE1193903B6F}" type="datetime1">
              <a:rPr lang="ko-KR" altLang="ko-KR" smtClean="0"/>
              <a:t>2022-11-25</a:t>
            </a:fld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altLang="ko-KR" smtClean="0"/>
              <a:t>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0128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이미 많은 분들이 알고 계시듯이 저희의 핵심 알고리즘 주제는 키워드입니다</a:t>
            </a:r>
            <a:r>
              <a:rPr lang="en-US" altLang="ko-KR" dirty="0"/>
              <a:t>. </a:t>
            </a:r>
            <a:r>
              <a:rPr lang="ko-KR" altLang="en-US" dirty="0"/>
              <a:t>미리 영화들의 키워드를 </a:t>
            </a:r>
            <a:r>
              <a:rPr lang="en-US" altLang="ko-KR" dirty="0"/>
              <a:t>DB</a:t>
            </a:r>
            <a:r>
              <a:rPr lang="ko-KR" altLang="en-US" dirty="0"/>
              <a:t>로 가지고 있으면서 사용자가 리뷰를 남겼을 씨 이 </a:t>
            </a:r>
            <a:r>
              <a:rPr lang="en-US" altLang="ko-KR" dirty="0"/>
              <a:t>DB</a:t>
            </a:r>
            <a:r>
              <a:rPr lang="ko-KR" altLang="en-US" dirty="0"/>
              <a:t>와 비교하여 </a:t>
            </a:r>
            <a:r>
              <a:rPr lang="ko-KR" altLang="en-US" dirty="0" err="1"/>
              <a:t>매핑되는</a:t>
            </a:r>
            <a:r>
              <a:rPr lang="ko-KR" altLang="en-US" dirty="0"/>
              <a:t> 영화를 추천해주는 알고리즘입니다</a:t>
            </a:r>
            <a:r>
              <a:rPr lang="en-US" altLang="ko-KR" dirty="0"/>
              <a:t>. </a:t>
            </a:r>
            <a:r>
              <a:rPr lang="ko-KR" altLang="en-US" dirty="0"/>
              <a:t>이에 대해서는 뒤에 더 자세히 말씀 </a:t>
            </a:r>
            <a:r>
              <a:rPr lang="ko-KR" altLang="en-US" dirty="0" err="1"/>
              <a:t>드리도록하겠습니다</a:t>
            </a:r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2022-11-25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2022-11-25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13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2022-11-25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2580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20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46D201-8FCC-4D66-8F62-C8FF5D7914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3B03942-FDF5-4701-868B-ADDC4CF4F21E}" type="datetime1">
              <a:rPr lang="ko-KR" altLang="ko-KR" smtClean="0"/>
              <a:t>2022-11-25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43AE28-638D-4174-A008-AE1193903B6F}" type="datetime1">
              <a:rPr lang="ko-KR" altLang="ko-KR" smtClean="0"/>
              <a:t>2022-11-25</a:t>
            </a:fld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altLang="ko-KR" smtClean="0"/>
              <a:t>21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8930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/>
              <a:t>클릭하여 편집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차트 막대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ko-KR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>
                <a:solidFill>
                  <a:srgbClr val="00B0F0"/>
                </a:solidFill>
              </a:rPr>
              <a:t>PJT</a:t>
            </a:r>
            <a:br>
              <a:rPr lang="en-US" altLang="ko-KR" b="1" dirty="0">
                <a:solidFill>
                  <a:srgbClr val="FFFF00"/>
                </a:solidFill>
              </a:rPr>
            </a:br>
            <a:r>
              <a:rPr lang="en-US" altLang="ko-KR" b="1" dirty="0">
                <a:solidFill>
                  <a:srgbClr val="FFFF00"/>
                </a:solidFill>
              </a:rPr>
              <a:t>KEYMOO</a:t>
            </a:r>
            <a:endParaRPr lang="ko-KR" b="1" dirty="0">
              <a:solidFill>
                <a:srgbClr val="FFFF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r>
              <a:rPr lang="ko-KR" altLang="en-US" dirty="0"/>
              <a:t>호룡정보통신</a:t>
            </a:r>
            <a:endParaRPr lang="en-US" altLang="ko-KR" dirty="0"/>
          </a:p>
          <a:p>
            <a:pPr rtl="0"/>
            <a:r>
              <a:rPr lang="ko-KR" altLang="en-US" dirty="0"/>
              <a:t>김진호 대리</a:t>
            </a:r>
            <a:endParaRPr lang="en-US" altLang="ko-KR" dirty="0"/>
          </a:p>
          <a:p>
            <a:pPr rtl="0"/>
            <a:r>
              <a:rPr lang="ko-KR" altLang="en-US" dirty="0" err="1"/>
              <a:t>권용재</a:t>
            </a:r>
            <a:r>
              <a:rPr lang="ko-KR" altLang="en-US" dirty="0"/>
              <a:t> 주임</a:t>
            </a:r>
            <a:endParaRPr lang="ko-KR" dirty="0"/>
          </a:p>
        </p:txBody>
      </p:sp>
      <p:pic>
        <p:nvPicPr>
          <p:cNvPr id="9" name="그림 개체 틀 8" descr="텍스트, 무대, 군중이(가) 표시된 사진&#10;&#10;자동 생성된 설명">
            <a:extLst>
              <a:ext uri="{FF2B5EF4-FFF2-40B4-BE49-F238E27FC236}">
                <a16:creationId xmlns:a16="http://schemas.microsoft.com/office/drawing/2014/main" id="{1600339F-2C9A-156D-F73C-0616B149A2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440" r="19440"/>
          <a:stretch>
            <a:fillRect/>
          </a:stretch>
        </p:blipFill>
        <p:spPr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10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1655624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VIEWs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2ABF1-03A3-491C-4389-3EF5DD9F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68" y="1232451"/>
            <a:ext cx="6840662" cy="50403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16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11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3047102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 err="1"/>
              <a:t>MovieView</a:t>
            </a:r>
            <a:endParaRPr lang="en-US" sz="6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2F9DBF-77BD-1A36-D38C-14D8C832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20" y="1128356"/>
            <a:ext cx="4813159" cy="51345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67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12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4378946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 err="1"/>
              <a:t>RecommendView</a:t>
            </a:r>
            <a:endParaRPr lang="en-US" sz="6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B6F28-348B-AAB0-161B-60A23DC1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06" y="1205436"/>
            <a:ext cx="5596987" cy="4924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93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5CE54FC9-5672-DD13-8895-F376778737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0D816-91B5-ADEE-0BCD-4A529CA7D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549528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MATERIALIZATION</a:t>
            </a:r>
            <a:endParaRPr lang="ko-KR" sz="6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dirty="0"/>
              <a:t>구현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13</a:t>
            </a:fld>
            <a:endParaRPr lang="ko-KR"/>
          </a:p>
        </p:txBody>
      </p:sp>
      <p:sp>
        <p:nvSpPr>
          <p:cNvPr id="5" name="날짜 개체 틀 12">
            <a:extLst>
              <a:ext uri="{FF2B5EF4-FFF2-40B4-BE49-F238E27FC236}">
                <a16:creationId xmlns:a16="http://schemas.microsoft.com/office/drawing/2014/main" id="{3E283258-7962-6EF6-EC2E-8F78A17A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6" name="바닥글 개체 틀 13">
            <a:extLst>
              <a:ext uri="{FF2B5EF4-FFF2-40B4-BE49-F238E27FC236}">
                <a16:creationId xmlns:a16="http://schemas.microsoft.com/office/drawing/2014/main" id="{7D539551-901B-A29D-4F8B-C8621BC2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70252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14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10" name="제목 14">
            <a:extLst>
              <a:ext uri="{FF2B5EF4-FFF2-40B4-BE49-F238E27FC236}">
                <a16:creationId xmlns:a16="http://schemas.microsoft.com/office/drawing/2014/main" id="{DB0EAF44-6ACA-E0D1-FB58-26F4FA5D7096}"/>
              </a:ext>
            </a:extLst>
          </p:cNvPr>
          <p:cNvSpPr txBox="1">
            <a:spLocks/>
          </p:cNvSpPr>
          <p:nvPr/>
        </p:nvSpPr>
        <p:spPr>
          <a:xfrm>
            <a:off x="623750" y="1128357"/>
            <a:ext cx="1264685" cy="50572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/>
              <a:t>Movies</a:t>
            </a:r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4378946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DB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B577BE-E2AA-9B69-A368-C0D3969E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7" y="1697845"/>
            <a:ext cx="5110565" cy="19968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54456A-C7AE-237D-313E-E4E4EC04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528" y="1675435"/>
            <a:ext cx="2891739" cy="35071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제목 14">
            <a:extLst>
              <a:ext uri="{FF2B5EF4-FFF2-40B4-BE49-F238E27FC236}">
                <a16:creationId xmlns:a16="http://schemas.microsoft.com/office/drawing/2014/main" id="{3D237349-13EF-2A40-81D2-811945D55F84}"/>
              </a:ext>
            </a:extLst>
          </p:cNvPr>
          <p:cNvSpPr txBox="1">
            <a:spLocks/>
          </p:cNvSpPr>
          <p:nvPr/>
        </p:nvSpPr>
        <p:spPr>
          <a:xfrm>
            <a:off x="7262193" y="1029204"/>
            <a:ext cx="1356573" cy="50572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/>
              <a:t>Keyword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B89B62-3869-D1BA-169F-563D041CA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5" y="4117175"/>
            <a:ext cx="4479344" cy="22907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제목 14">
            <a:extLst>
              <a:ext uri="{FF2B5EF4-FFF2-40B4-BE49-F238E27FC236}">
                <a16:creationId xmlns:a16="http://schemas.microsoft.com/office/drawing/2014/main" id="{73DE66A5-C6CB-3C29-5CAE-801E68BDE687}"/>
              </a:ext>
            </a:extLst>
          </p:cNvPr>
          <p:cNvSpPr txBox="1">
            <a:spLocks/>
          </p:cNvSpPr>
          <p:nvPr/>
        </p:nvSpPr>
        <p:spPr>
          <a:xfrm>
            <a:off x="600628" y="3566356"/>
            <a:ext cx="1264685" cy="50572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/>
              <a:t>Reviews</a:t>
            </a:r>
          </a:p>
        </p:txBody>
      </p:sp>
    </p:spTree>
    <p:extLst>
      <p:ext uri="{BB962C8B-B14F-4D97-AF65-F5344CB8AC3E}">
        <p14:creationId xmlns:p14="http://schemas.microsoft.com/office/powerpoint/2010/main" val="27872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15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4378946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WEB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3EC00-868B-02F6-6AD4-94C1054E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1510680"/>
            <a:ext cx="9160030" cy="43932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192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16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4378946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WEB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CE560-B40E-FDF5-26CC-2F8C225D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7" y="1128357"/>
            <a:ext cx="5261886" cy="51525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11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17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4378946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WEB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9F96B-0046-A33A-5E20-BFBDF7AA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25" y="1475732"/>
            <a:ext cx="7630750" cy="46841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605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18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4378946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WEB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8D3676-57B3-A726-9DC3-CF7704E0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13" y="1475732"/>
            <a:ext cx="6687372" cy="46841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830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2320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600" dirty="0"/>
              <a:t>소감</a:t>
            </a:r>
            <a:endParaRPr lang="ko-KR" sz="3600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600383"/>
            <a:ext cx="3565524" cy="2351087"/>
          </a:xfrm>
        </p:spPr>
        <p:txBody>
          <a:bodyPr rtlCol="0"/>
          <a:lstStyle/>
          <a:p>
            <a:pPr rtl="0"/>
            <a:r>
              <a:rPr lang="ko-KR" altLang="en-US" dirty="0"/>
              <a:t>아쉬웠던 점</a:t>
            </a:r>
            <a:endParaRPr lang="en-US" altLang="ko-KR" dirty="0"/>
          </a:p>
          <a:p>
            <a:pPr rtl="0"/>
            <a:r>
              <a:rPr lang="ko-KR" altLang="en-US" dirty="0"/>
              <a:t>느낀 점</a:t>
            </a:r>
            <a:endParaRPr lang="ko-KR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19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pic>
        <p:nvPicPr>
          <p:cNvPr id="8" name="그림 개체 틀 7" descr="실외, 수영, 어두운, 일이(가) 표시된 사진&#10;&#10;자동 생성된 설명">
            <a:extLst>
              <a:ext uri="{FF2B5EF4-FFF2-40B4-BE49-F238E27FC236}">
                <a16:creationId xmlns:a16="http://schemas.microsoft.com/office/drawing/2014/main" id="{8B999771-D3B7-42ED-2F1F-04AA900695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1932277" cy="647427"/>
          </a:xfrm>
        </p:spPr>
        <p:txBody>
          <a:bodyPr rtlCol="0"/>
          <a:lstStyle/>
          <a:p>
            <a:pPr rtl="0"/>
            <a:r>
              <a:rPr lang="en-US" altLang="ko-KR" b="1" dirty="0"/>
              <a:t>01 / </a:t>
            </a:r>
            <a:r>
              <a:rPr lang="ko-KR" b="1" dirty="0"/>
              <a:t>주</a:t>
            </a:r>
            <a:r>
              <a:rPr lang="ko-KR" altLang="en-US" b="1" dirty="0"/>
              <a:t>제 소개</a:t>
            </a:r>
            <a:br>
              <a:rPr lang="en-US" altLang="ko-KR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소개</a:t>
            </a:r>
            <a:endParaRPr 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en-US" altLang="ko-KR" b="1" dirty="0"/>
              <a:t>INDEX</a:t>
            </a:r>
            <a:endParaRPr lang="ko-KR" b="1" dirty="0"/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ko-KR" smtClean="0"/>
              <a:pPr/>
              <a:t>2</a:t>
            </a:fld>
            <a:endParaRPr 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F2D20C8-2039-470A-79E3-33D54CA855CA}"/>
              </a:ext>
            </a:extLst>
          </p:cNvPr>
          <p:cNvSpPr txBox="1">
            <a:spLocks/>
          </p:cNvSpPr>
          <p:nvPr/>
        </p:nvSpPr>
        <p:spPr>
          <a:xfrm>
            <a:off x="2780947" y="4310870"/>
            <a:ext cx="1932277" cy="6474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04 / </a:t>
            </a:r>
            <a:r>
              <a:rPr lang="ko-KR" altLang="en-US" b="1" dirty="0"/>
              <a:t>소감</a:t>
            </a:r>
            <a:br>
              <a:rPr lang="en-US" altLang="ko-KR" b="1" dirty="0"/>
            </a:br>
            <a:endParaRPr lang="ko-KR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33165A-D456-0CF4-0685-2C6A2992696B}"/>
              </a:ext>
            </a:extLst>
          </p:cNvPr>
          <p:cNvSpPr txBox="1">
            <a:spLocks/>
          </p:cNvSpPr>
          <p:nvPr/>
        </p:nvSpPr>
        <p:spPr>
          <a:xfrm>
            <a:off x="550862" y="4310871"/>
            <a:ext cx="1932277" cy="6474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03 / </a:t>
            </a:r>
            <a:r>
              <a:rPr lang="ko-KR" altLang="en-US" b="1" dirty="0"/>
              <a:t>구현</a:t>
            </a:r>
            <a:br>
              <a:rPr lang="en-US" altLang="ko-KR" b="1" dirty="0"/>
            </a:br>
            <a:r>
              <a:rPr lang="en-US" altLang="ko-KR" sz="1100" dirty="0"/>
              <a:t>- DATA</a:t>
            </a:r>
            <a:br>
              <a:rPr lang="en-US" altLang="ko-KR" sz="1100" dirty="0"/>
            </a:br>
            <a:r>
              <a:rPr lang="en-US" altLang="ko-KR" sz="1100" dirty="0"/>
              <a:t>- WEB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ABAA5FA-06FE-E5E8-408D-330E1BB70608}"/>
              </a:ext>
            </a:extLst>
          </p:cNvPr>
          <p:cNvSpPr txBox="1">
            <a:spLocks/>
          </p:cNvSpPr>
          <p:nvPr/>
        </p:nvSpPr>
        <p:spPr>
          <a:xfrm>
            <a:off x="2780948" y="2655415"/>
            <a:ext cx="1932277" cy="64742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02 / </a:t>
            </a:r>
            <a:r>
              <a:rPr lang="ko-KR" altLang="en-US" b="1" dirty="0"/>
              <a:t>설계</a:t>
            </a:r>
            <a:br>
              <a:rPr lang="en-US" altLang="ko-KR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핵심 알고리즘</a:t>
            </a:r>
            <a:br>
              <a:rPr lang="en-US" altLang="ko-KR" sz="1100" dirty="0"/>
            </a:br>
            <a:r>
              <a:rPr lang="en-US" altLang="ko-KR" sz="1100" dirty="0"/>
              <a:t>- ERD</a:t>
            </a:r>
            <a:br>
              <a:rPr lang="en-US" altLang="ko-KR" sz="1100" dirty="0"/>
            </a:br>
            <a:r>
              <a:rPr lang="en-US" altLang="ko-KR" sz="1100" dirty="0"/>
              <a:t>-</a:t>
            </a:r>
            <a:r>
              <a:rPr lang="ko-KR" altLang="en-US" sz="1100" dirty="0"/>
              <a:t> </a:t>
            </a:r>
            <a:r>
              <a:rPr lang="en-US" altLang="ko-KR" sz="1100" dirty="0"/>
              <a:t>BE,</a:t>
            </a:r>
            <a:r>
              <a:rPr lang="ko-KR" altLang="en-US" sz="1100" dirty="0"/>
              <a:t> </a:t>
            </a:r>
            <a:r>
              <a:rPr lang="en-US" altLang="ko-KR" sz="1100" dirty="0"/>
              <a:t>FE</a:t>
            </a:r>
            <a:br>
              <a:rPr lang="en-US" altLang="ko-KR" sz="1100" dirty="0"/>
            </a:br>
            <a:r>
              <a:rPr lang="en-US" altLang="ko-KR" sz="1100" dirty="0"/>
              <a:t>-</a:t>
            </a:r>
            <a:r>
              <a:rPr lang="ko-KR" altLang="en-US" sz="1100" dirty="0"/>
              <a:t> </a:t>
            </a:r>
            <a:r>
              <a:rPr lang="en-US" altLang="ko-KR" sz="1100" dirty="0"/>
              <a:t>MVP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ko-KR" altLang="en-US" dirty="0"/>
              <a:t>웹 개발부서 팀</a:t>
            </a:r>
            <a:endParaRPr lang="ko-KR" dirty="0"/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1483" y="3880816"/>
            <a:ext cx="1711325" cy="365760"/>
          </a:xfrm>
        </p:spPr>
        <p:txBody>
          <a:bodyPr rtlCol="0"/>
          <a:lstStyle/>
          <a:p>
            <a:pPr rtl="0"/>
            <a:r>
              <a:rPr lang="ko-KR" altLang="en-US" dirty="0"/>
              <a:t>김진호</a:t>
            </a:r>
            <a:endParaRPr lang="ko-KR" dirty="0"/>
          </a:p>
        </p:txBody>
      </p:sp>
      <p:sp>
        <p:nvSpPr>
          <p:cNvPr id="15" name="부제목 14">
            <a:extLst>
              <a:ext uri="{FF2B5EF4-FFF2-40B4-BE49-F238E27FC236}">
                <a16:creationId xmlns:a16="http://schemas.microsoft.com/office/drawing/2014/main" id="{84D39D81-9726-4BD7-BDC0-FA0B2AD0D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20716" y="4332340"/>
            <a:ext cx="1711572" cy="638175"/>
          </a:xfrm>
        </p:spPr>
        <p:txBody>
          <a:bodyPr rtlCol="0"/>
          <a:lstStyle/>
          <a:p>
            <a:pPr rtl="0"/>
            <a:r>
              <a:rPr lang="ko-KR" altLang="en-US" dirty="0"/>
              <a:t>대리</a:t>
            </a:r>
            <a:endParaRPr lang="ko-KR" dirty="0"/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81134" y="3880816"/>
            <a:ext cx="1711325" cy="365760"/>
          </a:xfrm>
        </p:spPr>
        <p:txBody>
          <a:bodyPr rtlCol="0"/>
          <a:lstStyle/>
          <a:p>
            <a:pPr rtl="0"/>
            <a:r>
              <a:rPr lang="ko-KR" altLang="en-US" dirty="0" err="1"/>
              <a:t>권용재</a:t>
            </a:r>
            <a:endParaRPr lang="ko-KR" dirty="0"/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CCDF84CD-BC27-4182-9FBA-9D4FEED954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80367" y="4332340"/>
            <a:ext cx="1711572" cy="638175"/>
          </a:xfrm>
        </p:spPr>
        <p:txBody>
          <a:bodyPr rtlCol="0"/>
          <a:lstStyle/>
          <a:p>
            <a:pPr rtl="0"/>
            <a:r>
              <a:rPr lang="ko-KR" altLang="en-US" dirty="0"/>
              <a:t>주임</a:t>
            </a:r>
            <a:endParaRPr 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20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68DA69AD-2788-911D-708B-572E978A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4" name="바닥글 개체 틀 13">
            <a:extLst>
              <a:ext uri="{FF2B5EF4-FFF2-40B4-BE49-F238E27FC236}">
                <a16:creationId xmlns:a16="http://schemas.microsoft.com/office/drawing/2014/main" id="{B6DFA2E6-1F6F-97F0-D31D-37BAD548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pic>
        <p:nvPicPr>
          <p:cNvPr id="28" name="그림 개체 틀 27" descr="의류, 사람, 가장, 정장이(가) 표시된 사진&#10;&#10;자동 생성된 설명">
            <a:extLst>
              <a:ext uri="{FF2B5EF4-FFF2-40B4-BE49-F238E27FC236}">
                <a16:creationId xmlns:a16="http://schemas.microsoft.com/office/drawing/2014/main" id="{147930D5-99D9-E37D-910D-28BBF9ABB2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81" b="1581"/>
          <a:stretch>
            <a:fillRect/>
          </a:stretch>
        </p:blipFill>
        <p:spPr>
          <a:xfrm>
            <a:off x="3484261" y="2123444"/>
            <a:ext cx="1691640" cy="1435608"/>
          </a:xfrm>
        </p:spPr>
      </p:pic>
      <p:pic>
        <p:nvPicPr>
          <p:cNvPr id="32" name="그림 개체 틀 31" descr="실내, 사람, 하얀색이(가) 표시된 사진&#10;&#10;자동 생성된 설명">
            <a:extLst>
              <a:ext uri="{FF2B5EF4-FFF2-40B4-BE49-F238E27FC236}">
                <a16:creationId xmlns:a16="http://schemas.microsoft.com/office/drawing/2014/main" id="{D8EDD15C-8BD4-B3F7-3D4F-7084A8E323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4665" b="4665"/>
          <a:stretch>
            <a:fillRect/>
          </a:stretch>
        </p:blipFill>
        <p:spPr>
          <a:xfrm>
            <a:off x="6352984" y="2123444"/>
            <a:ext cx="1691640" cy="1435608"/>
          </a:xfr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도구, 브러시, 빗자루이(가) 표시된 사진&#10;&#10;자동 생성된 설명">
            <a:extLst>
              <a:ext uri="{FF2B5EF4-FFF2-40B4-BE49-F238E27FC236}">
                <a16:creationId xmlns:a16="http://schemas.microsoft.com/office/drawing/2014/main" id="{4BFCC457-A252-7DE7-A6C3-742C4901D5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1" b="3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9FBAB7-97E2-33B7-9890-6C6420818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ko-KR" dirty="0"/>
              <a:t>감사합니다.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396520"/>
          </a:xfrm>
        </p:spPr>
        <p:txBody>
          <a:bodyPr rtlCol="0"/>
          <a:lstStyle/>
          <a:p>
            <a:pPr rtl="0"/>
            <a:r>
              <a:rPr lang="en-US" altLang="ko-KR" dirty="0"/>
              <a:t>Special Thanks</a:t>
            </a:r>
            <a:r>
              <a:rPr lang="ko-KR" altLang="en-US" dirty="0"/>
              <a:t> </a:t>
            </a:r>
            <a:r>
              <a:rPr lang="en-US" altLang="ko-KR" dirty="0"/>
              <a:t>to…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21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A9E864CD-E460-C70C-684D-CBBD2943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D3082C94-DEC3-FC33-FB4D-F2B346BB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11" name="부제목 22">
            <a:extLst>
              <a:ext uri="{FF2B5EF4-FFF2-40B4-BE49-F238E27FC236}">
                <a16:creationId xmlns:a16="http://schemas.microsoft.com/office/drawing/2014/main" id="{0CF2BEC1-CC99-5C30-2083-9D1CDFD20D31}"/>
              </a:ext>
            </a:extLst>
          </p:cNvPr>
          <p:cNvSpPr txBox="1">
            <a:spLocks/>
          </p:cNvSpPr>
          <p:nvPr/>
        </p:nvSpPr>
        <p:spPr>
          <a:xfrm>
            <a:off x="1673260" y="4519908"/>
            <a:ext cx="3371779" cy="3965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rgbClr val="FFFF00">
                    <a:alpha val="60000"/>
                  </a:srgbClr>
                </a:solidFill>
              </a:rPr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4564617"/>
            <a:ext cx="2897012" cy="742068"/>
          </a:xfrm>
        </p:spPr>
        <p:txBody>
          <a:bodyPr rtlCol="0"/>
          <a:lstStyle/>
          <a:p>
            <a:pPr rtl="0"/>
            <a:r>
              <a:rPr lang="en-US" altLang="ko-KR" b="1" dirty="0"/>
              <a:t>SUBTITLE</a:t>
            </a:r>
            <a:endParaRPr lang="ko-KR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ko-KR" smtClean="0"/>
              <a:pPr/>
              <a:t>3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CAD010B5-1970-9662-4769-6E287ABF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5546E880-372B-928A-297A-BFFB03F8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8386FC-E3D2-3571-AE90-1DA14A02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455" y="4234931"/>
            <a:ext cx="1071754" cy="1071754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10856" y="5402106"/>
            <a:ext cx="1515144" cy="281614"/>
          </a:xfrm>
          <a:noFill/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US" altLang="ko-KR" sz="2400" dirty="0"/>
              <a:t>KEYWORD</a:t>
            </a:r>
            <a:endParaRPr lang="ko-KR" sz="2400" dirty="0"/>
          </a:p>
        </p:txBody>
      </p:sp>
      <p:pic>
        <p:nvPicPr>
          <p:cNvPr id="14" name="그림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2D8C9837-CD2F-A5E2-8BE1-0275C0B8FD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8784" b="8784"/>
          <a:stretch>
            <a:fillRect/>
          </a:stretch>
        </p:blipFill>
        <p:spPr/>
      </p:pic>
      <p:pic>
        <p:nvPicPr>
          <p:cNvPr id="19" name="그림 개체 틀 18" descr="텍스트, 닫기이(가) 표시된 사진&#10;&#10;자동 생성된 설명">
            <a:extLst>
              <a:ext uri="{FF2B5EF4-FFF2-40B4-BE49-F238E27FC236}">
                <a16:creationId xmlns:a16="http://schemas.microsoft.com/office/drawing/2014/main" id="{E7837EE2-0F33-2C0D-6621-255A5C49CD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8784" b="8784"/>
          <a:stretch>
            <a:fillRect/>
          </a:stretch>
        </p:blipFill>
        <p:spPr/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019CC35C-8AE8-B941-5EEC-4D2FB81E5A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8784" b="8784"/>
          <a:stretch>
            <a:fillRect/>
          </a:stretch>
        </p:blipFill>
        <p:spPr/>
      </p:pic>
      <p:pic>
        <p:nvPicPr>
          <p:cNvPr id="30" name="그림 개체 틀 29" descr="텍스트이(가) 표시된 사진&#10;&#10;자동 생성된 설명">
            <a:extLst>
              <a:ext uri="{FF2B5EF4-FFF2-40B4-BE49-F238E27FC236}">
                <a16:creationId xmlns:a16="http://schemas.microsoft.com/office/drawing/2014/main" id="{B9BED8D5-1009-46BD-94B4-CE64ACD4D3A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8784" b="87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 useBgFill="1">
        <p:nvSpPr>
          <p:cNvPr id="46" name="직사각형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pic>
        <p:nvPicPr>
          <p:cNvPr id="11" name="그림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699A4E98-B231-D98A-C01F-B76E74EF2F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4" r="44"/>
          <a:stretch>
            <a:fillRect/>
          </a:stretch>
        </p:blipFill>
        <p:spPr/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E246D7-B44F-923E-257B-655EB9E73450}"/>
              </a:ext>
            </a:extLst>
          </p:cNvPr>
          <p:cNvSpPr/>
          <p:nvPr/>
        </p:nvSpPr>
        <p:spPr>
          <a:xfrm>
            <a:off x="0" y="-6903"/>
            <a:ext cx="12192000" cy="685800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 DESIGN</a:t>
            </a:r>
            <a:r>
              <a:rPr lang="ko-KR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사전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kern="1200" dirty="0">
                <a:latin typeface="+mn-lt"/>
                <a:ea typeface="+mn-ea"/>
                <a:cs typeface="+mn-cs"/>
              </a:rPr>
              <a:t>설계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4</a:t>
            </a:fld>
            <a:endParaRPr lang="ko-KR"/>
          </a:p>
        </p:txBody>
      </p:sp>
      <p:sp>
        <p:nvSpPr>
          <p:cNvPr id="5" name="날짜 개체 틀 12">
            <a:extLst>
              <a:ext uri="{FF2B5EF4-FFF2-40B4-BE49-F238E27FC236}">
                <a16:creationId xmlns:a16="http://schemas.microsoft.com/office/drawing/2014/main" id="{3E283258-7962-6EF6-EC2E-8F78A17A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6" name="바닥글 개체 틀 13">
            <a:extLst>
              <a:ext uri="{FF2B5EF4-FFF2-40B4-BE49-F238E27FC236}">
                <a16:creationId xmlns:a16="http://schemas.microsoft.com/office/drawing/2014/main" id="{7D539551-901B-A29D-4F8B-C8621BC2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5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DCE8DC-E43E-6614-BBDA-28318DC512D8}"/>
              </a:ext>
            </a:extLst>
          </p:cNvPr>
          <p:cNvSpPr/>
          <p:nvPr/>
        </p:nvSpPr>
        <p:spPr>
          <a:xfrm>
            <a:off x="3761599" y="1019342"/>
            <a:ext cx="4140200" cy="4127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무료] 파이썬으로 배우는 알고리즘 기초 - 인프런 | 강의">
            <a:extLst>
              <a:ext uri="{FF2B5EF4-FFF2-40B4-BE49-F238E27FC236}">
                <a16:creationId xmlns:a16="http://schemas.microsoft.com/office/drawing/2014/main" id="{38F109E2-E299-366C-E870-290FFE10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529995"/>
            <a:ext cx="4816904" cy="343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6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6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C39B81-D027-4919-19A4-8B5E6AF753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F95789-8299-A12D-3485-158AABC5E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23" y="755374"/>
            <a:ext cx="6085907" cy="551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4">
            <a:extLst>
              <a:ext uri="{FF2B5EF4-FFF2-40B4-BE49-F238E27FC236}">
                <a16:creationId xmlns:a16="http://schemas.microsoft.com/office/drawing/2014/main" id="{9101A47D-4F79-7B0B-EBF8-CDA6BD05E5DC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1655624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>
                <a:solidFill>
                  <a:schemeClr val="bg1"/>
                </a:solidFill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07028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019788"/>
              </p:ext>
            </p:extLst>
          </p:nvPr>
        </p:nvGraphicFramePr>
        <p:xfrm>
          <a:off x="550863" y="2112963"/>
          <a:ext cx="11090275" cy="38936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6654165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 rtl="0"/>
                      <a:endParaRPr lang="ko-KR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/>
                        <a:t>주요기능</a:t>
                      </a:r>
                      <a:endParaRPr lang="ko-KR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/>
                        <a:t>세부 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Auth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자체 회원가입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TMDB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Title, overview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 무비 데이터 요청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12720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영화 추천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키워드 분석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기존 리뷰를 기반으로 뽑아낸 각 영화들의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top 3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키워드와 비교하여 매칭이 되면 그 영화들 중 하나를 랜덤으로 추천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28025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리뷰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리뷰 작성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영화에 대한 리뷰 작성 기능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60827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위시리스트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위시리스트 추가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추천 받은 영화를 위시리스트에 추가 가능하게 하여 개인 페이지에서 해당 영화들의 리스트를 확인 가능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200244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워치드무비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워치드무비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추가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무비 리스트 창에서 자신이 본영화를 고를 수 있게 선택 가능</a:t>
                      </a:r>
                      <a:endParaRPr 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954248"/>
                  </a:ext>
                </a:extLst>
              </a:tr>
            </a:tbl>
          </a:graphicData>
        </a:graphic>
      </p:graphicFrame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7</a:t>
            </a:fld>
            <a:endParaRPr lang="ko-KR"/>
          </a:p>
        </p:txBody>
      </p:sp>
      <p:sp>
        <p:nvSpPr>
          <p:cNvPr id="3" name="날짜 개체 틀 12">
            <a:extLst>
              <a:ext uri="{FF2B5EF4-FFF2-40B4-BE49-F238E27FC236}">
                <a16:creationId xmlns:a16="http://schemas.microsoft.com/office/drawing/2014/main" id="{F5E5C32D-21D1-2FFE-EEAC-823C21A1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4" name="바닥글 개체 틀 13">
            <a:extLst>
              <a:ext uri="{FF2B5EF4-FFF2-40B4-BE49-F238E27FC236}">
                <a16:creationId xmlns:a16="http://schemas.microsoft.com/office/drawing/2014/main" id="{2D75CD89-342E-6325-80A7-A30CD903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E5E54D58-0E58-7ADD-31AF-70B4CA0DEA41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1655624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8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1655624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Models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6C553C-EBC2-95AC-4FFC-2B3A3EF7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85" y="1285552"/>
            <a:ext cx="8535140" cy="48633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9</a:t>
            </a:fld>
            <a:endParaRPr lang="ko-KR"/>
          </a:p>
        </p:txBody>
      </p:sp>
      <p:sp>
        <p:nvSpPr>
          <p:cNvPr id="2" name="날짜 개체 틀 12">
            <a:extLst>
              <a:ext uri="{FF2B5EF4-FFF2-40B4-BE49-F238E27FC236}">
                <a16:creationId xmlns:a16="http://schemas.microsoft.com/office/drawing/2014/main" id="{F774D521-4772-726C-0A06-C7D6A50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호룡정보통신</a:t>
            </a:r>
            <a:endParaRPr lang="ko-KR" dirty="0"/>
          </a:p>
        </p:txBody>
      </p:sp>
      <p:sp>
        <p:nvSpPr>
          <p:cNvPr id="3" name="바닥글 개체 틀 13">
            <a:extLst>
              <a:ext uri="{FF2B5EF4-FFF2-40B4-BE49-F238E27FC236}">
                <a16:creationId xmlns:a16="http://schemas.microsoft.com/office/drawing/2014/main" id="{AE49E956-02BB-D17F-8AC6-7EA3883A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algn="ctr" rtl="0"/>
            <a:r>
              <a:rPr lang="en-US" altLang="ko-KR" b="1" dirty="0"/>
              <a:t>KEYMOO</a:t>
            </a:r>
            <a:endParaRPr 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BCD6E-C6C0-ED18-CB7E-07D2ABBA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689396"/>
            <a:ext cx="10707594" cy="36581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제목 14">
            <a:extLst>
              <a:ext uri="{FF2B5EF4-FFF2-40B4-BE49-F238E27FC236}">
                <a16:creationId xmlns:a16="http://schemas.microsoft.com/office/drawing/2014/main" id="{4EC500B0-CC2A-40B9-E2EC-11EA14860CC3}"/>
              </a:ext>
            </a:extLst>
          </p:cNvPr>
          <p:cNvSpPr txBox="1">
            <a:spLocks/>
          </p:cNvSpPr>
          <p:nvPr/>
        </p:nvSpPr>
        <p:spPr>
          <a:xfrm>
            <a:off x="550863" y="196900"/>
            <a:ext cx="1655624" cy="9314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b="1" dirty="0"/>
              <a:t>URLs</a:t>
            </a:r>
          </a:p>
        </p:txBody>
      </p:sp>
    </p:spTree>
    <p:extLst>
      <p:ext uri="{BB962C8B-B14F-4D97-AF65-F5344CB8AC3E}">
        <p14:creationId xmlns:p14="http://schemas.microsoft.com/office/powerpoint/2010/main" val="27819211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43.tgt.Office_50301111_TF33713516_Win32_OJ112196127.potx [사용자가 마지막으로 저장]" id="{846FF8EE-E155-455A-B5E0-865DD414CE07}" vid="{5A11FD27-9721-497C-A4EB-ADB8BD27A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{837D071D-BA5C-447D-B61F-6CA515890B55}tf33713516_win32</Template>
  <TotalTime>654</TotalTime>
  <Words>377</Words>
  <Application>Microsoft Office PowerPoint</Application>
  <PresentationFormat>와이드스크린</PresentationFormat>
  <Paragraphs>138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3DFloatVTI</vt:lpstr>
      <vt:lpstr>   PJT KEYMOO</vt:lpstr>
      <vt:lpstr>INDEX</vt:lpstr>
      <vt:lpstr>SUBTITLE</vt:lpstr>
      <vt:lpstr>PRE DESIGN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MATERIALIZATION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소감</vt:lpstr>
      <vt:lpstr>웹 개발부서 팀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PJT KEYMOO</dc:title>
  <dc:creator>8951</dc:creator>
  <cp:lastModifiedBy>8951</cp:lastModifiedBy>
  <cp:revision>15</cp:revision>
  <dcterms:created xsi:type="dcterms:W3CDTF">2022-11-24T05:08:28Z</dcterms:created>
  <dcterms:modified xsi:type="dcterms:W3CDTF">2022-11-24T16:06:40Z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